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Gill Sans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152C03D-5BCE-47AE-A6DC-9BFD43D53627}">
  <a:tblStyle styleId="{4152C03D-5BCE-47AE-A6DC-9BFD43D536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illSans-regular.fntdata"/><Relationship Id="rId20" Type="http://schemas.openxmlformats.org/officeDocument/2006/relationships/slide" Target="slides/slide14.xml"/><Relationship Id="rId41" Type="http://schemas.openxmlformats.org/officeDocument/2006/relationships/font" Target="fonts/GillSans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Lato-bold.fntdata"/><Relationship Id="rId14" Type="http://schemas.openxmlformats.org/officeDocument/2006/relationships/slide" Target="slides/slide8.xml"/><Relationship Id="rId36" Type="http://schemas.openxmlformats.org/officeDocument/2006/relationships/font" Target="fonts/Lato-regular.fntdata"/><Relationship Id="rId17" Type="http://schemas.openxmlformats.org/officeDocument/2006/relationships/slide" Target="slides/slide11.xml"/><Relationship Id="rId39" Type="http://schemas.openxmlformats.org/officeDocument/2006/relationships/font" Target="fonts/Lato-boldItalic.fntdata"/><Relationship Id="rId16" Type="http://schemas.openxmlformats.org/officeDocument/2006/relationships/slide" Target="slides/slide10.xml"/><Relationship Id="rId38" Type="http://schemas.openxmlformats.org/officeDocument/2006/relationships/font" Target="fonts/La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AliFit.com.au will be registered once a few issues are resolved.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83d74b634_0_1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783d74b634_0_1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developments will take this further. The return </a:t>
            </a:r>
            <a:r>
              <a:rPr lang="en-GB"/>
              <a:t>parameters</a:t>
            </a:r>
            <a:r>
              <a:rPr lang="en-GB"/>
              <a:t> will be use to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783d74b634_0_1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783d74b634_0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time using the chart, very useful but also could of been a lot better.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Seen lots of examples of more detailed charts, would use in the future,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83d74b634_0_1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83d74b634_0_1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Managing expectations throughout projects is something </a:t>
            </a:r>
            <a:r>
              <a:rPr lang="en-GB"/>
              <a:t>i've</a:t>
            </a:r>
            <a:r>
              <a:rPr lang="en-GB"/>
              <a:t> had a lot of exposure too with my old job.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Being able to visualise these constraints makes it easier for clients and stakeholders to understand.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83d74b634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783d74b634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783d74b634_0_1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783d74b634_0_1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Backend testing using jest and supertest was challenging for me, having only basic knowledge of what it does.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was extremely helpful in creating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783d74b634_0_1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783d74b634_0_1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783d74b634_0_1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783d74b634_0_1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Workout tracker is in progress and this will naturally </a:t>
            </a:r>
            <a:r>
              <a:rPr lang="en-GB"/>
              <a:t>incorporate</a:t>
            </a:r>
            <a:r>
              <a:rPr lang="en-GB"/>
              <a:t> user authentication as a result. Will show the progress of where i am at during the demonstration.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783d74b634_0_1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783d74b634_0_1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Alison has in depth training plans which she creates each client and sends them in a google docs form. Naturally this would be built in the website where she can customise each plan for the client.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Once this is complete it would remove the need for manually storing docs on your phone and everything would be hosted in the cloud.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83d74b634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783d74b634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783d74b634_0_1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783d74b634_0_1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83d74b634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83d74b634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83d74b634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783d74b634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783d74b634_0_1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783d74b634_0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83d74b634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783d74b634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business case for this project resolves around attracting users from further </a:t>
            </a:r>
            <a:r>
              <a:rPr lang="en-GB"/>
              <a:t>afield. She has the core features of a business setup through her instagram page.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She wants to further this to give it a more professional feel.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83d74b634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83d74b634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Alisons specifications were simple. Following her business model using success stories to promote her business and attract clients.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 and </a:t>
            </a:r>
            <a:r>
              <a:rPr lang="en-GB"/>
              <a:t>specifics</a:t>
            </a:r>
            <a:r>
              <a:rPr lang="en-GB"/>
              <a:t> about each plans were kept away from view as Alison wants to speak to potential clients to create that relationship.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83d74b634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783d74b634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initial idea and what i wanted to create was along the same lines as to what Alison’s business does already.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finally decided to make the website for Alison given that i have enough knowledge about the business to get an application created without too much initial input.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Something that would become challenging as the project progressed.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83d74b634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83d74b634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 clean and fluid to suit mobile.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83d74b634_0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783d74b634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was the main design aspect of the website. Attracting new clients from the web is something that the client </a:t>
            </a:r>
            <a:r>
              <a:rPr lang="en-GB"/>
              <a:t>has</a:t>
            </a:r>
            <a:r>
              <a:rPr lang="en-GB"/>
              <a:t> not been able to previously.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783d74b634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783d74b634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Currently all data is stored in the client section of Mongo DB. Further developments would integrate a workout tracker which adds the password </a:t>
            </a:r>
            <a:r>
              <a:rPr lang="en-GB"/>
              <a:t>field</a:t>
            </a:r>
            <a:r>
              <a:rPr lang="en-GB"/>
              <a:t> and is linked to the user through the UserID.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Authentication would be done through the email and password and data would be displayed to the user based upon </a:t>
            </a:r>
            <a:r>
              <a:rPr lang="en-GB"/>
              <a:t>their credentials.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83d74b634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783d74b634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 Design, further developments would make this more complex.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Client submits request to AWS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AWS Responds with front end container to present the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Client sends requests to AWS to access information in the backend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MongoDB responds with information and sends it back to AWS to present to the client.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gradFill>
          <a:gsLst>
            <a:gs pos="0">
              <a:srgbClr val="F5D0D0"/>
            </a:gs>
            <a:gs pos="100000">
              <a:srgbClr val="D9686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ec2-3-27-164-53.ap-southeast-2.compute.amazonaws.com/" TargetMode="External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192500" y="1212050"/>
            <a:ext cx="50175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AliFit.com.au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016700" y="3884275"/>
            <a:ext cx="1829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By Scott Parker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6" name="Google Shape;136;p13"/>
          <p:cNvSpPr txBox="1"/>
          <p:nvPr>
            <p:ph type="ctrTitle"/>
          </p:nvPr>
        </p:nvSpPr>
        <p:spPr>
          <a:xfrm>
            <a:off x="3119525" y="279125"/>
            <a:ext cx="50175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Capstone Project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37" name="Google Shape;137;p13" title="Weightlifting Exercise Sticker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925" y="2144975"/>
            <a:ext cx="2818750" cy="281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Admin Requests </a:t>
            </a:r>
            <a:endParaRPr b="1">
              <a:solidFill>
                <a:schemeClr val="dk1"/>
              </a:solidFill>
            </a:endParaRPr>
          </a:p>
        </p:txBody>
      </p:sp>
      <p:graphicFrame>
        <p:nvGraphicFramePr>
          <p:cNvPr id="235" name="Google Shape;235;p22"/>
          <p:cNvGraphicFramePr/>
          <p:nvPr/>
        </p:nvGraphicFramePr>
        <p:xfrm>
          <a:off x="992850" y="158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{4152C03D-5BCE-47AE-A6DC-9BFD43D53627}</a:tableStyleId>
              </a:tblPr>
              <a:tblGrid>
                <a:gridCol w="2447850"/>
                <a:gridCol w="2447850"/>
                <a:gridCol w="2447850"/>
              </a:tblGrid>
              <a:tr h="458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/>
                        <a:t>Request</a:t>
                      </a:r>
                      <a:endParaRPr b="1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/>
                        <a:t>Priority </a:t>
                      </a:r>
                      <a:endParaRPr b="1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/>
                        <a:t>Complete</a:t>
                      </a:r>
                      <a:endParaRPr b="1" u="sng"/>
                    </a:p>
                  </a:txBody>
                  <a:tcPr marT="91425" marB="91425" marR="91425" marL="91425"/>
                </a:tc>
              </a:tr>
              <a:tr h="70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List all users that have signed up.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High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0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Change User Details in database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Medium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8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Delete Users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Low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Return users with set </a:t>
                      </a:r>
                      <a:r>
                        <a:rPr lang="en-GB"/>
                        <a:t>parameters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Low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 txBox="1"/>
          <p:nvPr>
            <p:ph type="title"/>
          </p:nvPr>
        </p:nvSpPr>
        <p:spPr>
          <a:xfrm>
            <a:off x="1297500" y="562650"/>
            <a:ext cx="7038900" cy="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</a:rPr>
              <a:t>Gantt Chart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241" name="Google Shape;2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25" y="1522794"/>
            <a:ext cx="4220600" cy="320895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3"/>
          <p:cNvSpPr txBox="1"/>
          <p:nvPr/>
        </p:nvSpPr>
        <p:spPr>
          <a:xfrm>
            <a:off x="5377525" y="1812425"/>
            <a:ext cx="36198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Very Useful.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Helps keep track of outstanding features.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Clearly keeps track of progress. 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Does not keep track of constraints as they arise. 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/>
          <p:nvPr>
            <p:ph type="title"/>
          </p:nvPr>
        </p:nvSpPr>
        <p:spPr>
          <a:xfrm>
            <a:off x="3406800" y="454975"/>
            <a:ext cx="2330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</a:rPr>
              <a:t>Constraints </a:t>
            </a:r>
            <a:endParaRPr b="1" sz="2800">
              <a:solidFill>
                <a:schemeClr val="dk1"/>
              </a:solidFill>
            </a:endParaRPr>
          </a:p>
        </p:txBody>
      </p:sp>
      <p:pic>
        <p:nvPicPr>
          <p:cNvPr id="248" name="Google Shape;2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400" y="1721175"/>
            <a:ext cx="4281500" cy="22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4"/>
          <p:cNvSpPr txBox="1"/>
          <p:nvPr/>
        </p:nvSpPr>
        <p:spPr>
          <a:xfrm>
            <a:off x="214325" y="1721175"/>
            <a:ext cx="3643200" cy="24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Important to manage stakeholder expectations.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Things will not always go to plan. 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Dealing with </a:t>
            </a: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speed bumps</a:t>
            </a: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is part of every job. 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/>
          <p:nvPr>
            <p:ph type="title"/>
          </p:nvPr>
        </p:nvSpPr>
        <p:spPr>
          <a:xfrm>
            <a:off x="1372250" y="285450"/>
            <a:ext cx="3248100" cy="11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Version Control &amp; Branches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55" name="Google Shape;2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700" y="2667350"/>
            <a:ext cx="3850350" cy="234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/>
          <p:nvPr/>
        </p:nvSpPr>
        <p:spPr>
          <a:xfrm>
            <a:off x="290800" y="1915500"/>
            <a:ext cx="4524000" cy="22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Version 1.0 - First Deployment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Version 1.1 - Admin Page Added with Backend Integration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Version 1.2 - Workout Page - Not Published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7" name="Google Shape;2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700" y="285450"/>
            <a:ext cx="3743201" cy="22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Backend</a:t>
            </a:r>
            <a:r>
              <a:rPr b="1" lang="en-GB">
                <a:solidFill>
                  <a:schemeClr val="dk1"/>
                </a:solidFill>
              </a:rPr>
              <a:t> Testing 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63" name="Google Shape;2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750" y="2818325"/>
            <a:ext cx="2218650" cy="15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9996" y="1060575"/>
            <a:ext cx="2252225" cy="12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0000" y="2818329"/>
            <a:ext cx="2252225" cy="168699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 txBox="1"/>
          <p:nvPr/>
        </p:nvSpPr>
        <p:spPr>
          <a:xfrm>
            <a:off x="6602425" y="4038125"/>
            <a:ext cx="572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JEST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6"/>
          <p:cNvSpPr txBox="1"/>
          <p:nvPr/>
        </p:nvSpPr>
        <p:spPr>
          <a:xfrm>
            <a:off x="1673000" y="1822375"/>
            <a:ext cx="26889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771750" y="1553500"/>
            <a:ext cx="43419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Testing completed using Jest and Supertest.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Using Crud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MVC Model.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/>
          <p:nvPr>
            <p:ph type="title"/>
          </p:nvPr>
        </p:nvSpPr>
        <p:spPr>
          <a:xfrm>
            <a:off x="1272600" y="572975"/>
            <a:ext cx="3636900" cy="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</a:rPr>
              <a:t>Work in progress…</a:t>
            </a:r>
            <a:endParaRPr b="1" sz="2800">
              <a:solidFill>
                <a:schemeClr val="dk1"/>
              </a:solidFill>
            </a:endParaRPr>
          </a:p>
        </p:txBody>
      </p:sp>
      <p:pic>
        <p:nvPicPr>
          <p:cNvPr id="274" name="Google Shape;2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951" y="3532450"/>
            <a:ext cx="6270398" cy="13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7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950" y="829900"/>
            <a:ext cx="3690726" cy="22821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7"/>
          <p:cNvSpPr txBox="1"/>
          <p:nvPr/>
        </p:nvSpPr>
        <p:spPr>
          <a:xfrm>
            <a:off x="308700" y="1553500"/>
            <a:ext cx="4570800" cy="17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Workout Tracker has input options to select the date and what was done.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then feeds the table to the right of the box.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chart will have options to select </a:t>
            </a: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exercises and muscle groups that would display progress over the 12 week program.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/>
          <p:nvPr>
            <p:ph type="title"/>
          </p:nvPr>
        </p:nvSpPr>
        <p:spPr>
          <a:xfrm>
            <a:off x="3432825" y="417900"/>
            <a:ext cx="25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Out Of Scope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1872825" y="1070800"/>
            <a:ext cx="14697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Workout Tracker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5678050" y="1070800"/>
            <a:ext cx="23115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User Authentication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3872050" y="3651200"/>
            <a:ext cx="18063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Backend Integration 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28" title="HD wallpaper: Illustration of hand with key and lock, engraving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009" y="2365325"/>
            <a:ext cx="1687595" cy="137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8" title="Vector for free use: Fat man with dumbbell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2825" y="2365325"/>
            <a:ext cx="1687601" cy="13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8"/>
          <p:cNvSpPr/>
          <p:nvPr/>
        </p:nvSpPr>
        <p:spPr>
          <a:xfrm flipH="1">
            <a:off x="2393325" y="3880800"/>
            <a:ext cx="4623000" cy="1082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/>
          <p:nvPr>
            <p:ph type="title"/>
          </p:nvPr>
        </p:nvSpPr>
        <p:spPr>
          <a:xfrm>
            <a:off x="343000" y="449325"/>
            <a:ext cx="47019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Future Developments…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93" name="Google Shape;2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00" y="3281000"/>
            <a:ext cx="5130526" cy="16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000" y="1550700"/>
            <a:ext cx="5130525" cy="16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9"/>
          <p:cNvSpPr txBox="1"/>
          <p:nvPr/>
        </p:nvSpPr>
        <p:spPr>
          <a:xfrm>
            <a:off x="4880775" y="553275"/>
            <a:ext cx="11838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Move from Excel to the Cloud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6" name="Google Shape;296;p29" title="Cloud GIF (provided by Tenor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6500" y="238975"/>
            <a:ext cx="2057550" cy="11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Outcome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02" name="Google Shape;302;p30"/>
          <p:cNvSpPr txBox="1"/>
          <p:nvPr/>
        </p:nvSpPr>
        <p:spPr>
          <a:xfrm>
            <a:off x="478000" y="1714200"/>
            <a:ext cx="4122900" cy="28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Achieved</a:t>
            </a: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what i set out to do - Create a fluid and attractive website. 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Really enjoy building the front end and spending time making the application work.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Next steps would be to update sections with professional photos. 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Stakeholder </a:t>
            </a: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engagement is crucial to a successful project.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3" name="Google Shape;303;p30" title="Success - Free of Charge Creative Commons Chalkboard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150" y="1777100"/>
            <a:ext cx="3292251" cy="2164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Resources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09" name="Google Shape;309;p31"/>
          <p:cNvSpPr txBox="1"/>
          <p:nvPr/>
        </p:nvSpPr>
        <p:spPr>
          <a:xfrm>
            <a:off x="775350" y="1498725"/>
            <a:ext cx="1958100" cy="3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MongoDB Atlas 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Docker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AWS EC2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NodeJS 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0" name="Google Shape;310;p31"/>
          <p:cNvSpPr txBox="1"/>
          <p:nvPr/>
        </p:nvSpPr>
        <p:spPr>
          <a:xfrm>
            <a:off x="3166775" y="1498725"/>
            <a:ext cx="1926900" cy="24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React 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Axios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SuperTest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Jest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AWS EC2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1" name="Google Shape;311;p31" title="Resources - Free of Charge Creative Commons Keyboard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775" y="1665648"/>
            <a:ext cx="3059026" cy="203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The what….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453075" y="2106250"/>
            <a:ext cx="4247100" cy="23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personal training website thats moving from being instagram based to web based. 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Aims to increase the number of clients that Alison can attract. 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Provide a platform to create automation and reduce manual handling throughout the signup process. 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475" y="872725"/>
            <a:ext cx="3190527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/>
          <p:nvPr/>
        </p:nvSpPr>
        <p:spPr>
          <a:xfrm>
            <a:off x="1631450" y="1633698"/>
            <a:ext cx="1824125" cy="2512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3176EE"/>
                    </a:gs>
                    <a:gs pos="50000">
                      <a:srgbClr val="215ABC"/>
                    </a:gs>
                    <a:gs pos="100000">
                      <a:srgbClr val="113D8A"/>
                    </a:gs>
                  </a:gsLst>
                  <a:lin ang="5400012" scaled="0"/>
                </a:gradFill>
                <a:latin typeface="Arial"/>
              </a:rPr>
              <a:t>AliFit.com.au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 txBox="1"/>
          <p:nvPr>
            <p:ph type="title"/>
          </p:nvPr>
        </p:nvSpPr>
        <p:spPr>
          <a:xfrm>
            <a:off x="1588350" y="557700"/>
            <a:ext cx="27885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</a:rPr>
              <a:t>Demo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317" name="Google Shape;317;p32"/>
          <p:cNvSpPr txBox="1"/>
          <p:nvPr/>
        </p:nvSpPr>
        <p:spPr>
          <a:xfrm>
            <a:off x="5940175" y="557700"/>
            <a:ext cx="1742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alifit.com.au</a:t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8775" y="1423297"/>
            <a:ext cx="3955350" cy="33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/>
          <p:nvPr>
            <p:ph type="title"/>
          </p:nvPr>
        </p:nvSpPr>
        <p:spPr>
          <a:xfrm>
            <a:off x="2676100" y="1426425"/>
            <a:ext cx="2727600" cy="20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Questions?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idx="4294967295" type="body"/>
          </p:nvPr>
        </p:nvSpPr>
        <p:spPr>
          <a:xfrm>
            <a:off x="337550" y="2100125"/>
            <a:ext cx="63102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908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5700">
                <a:solidFill>
                  <a:schemeClr val="dk1"/>
                </a:solidFill>
              </a:rPr>
              <a:t>Attracting new clients from outside her normal scope.</a:t>
            </a:r>
            <a:endParaRPr sz="5700">
              <a:solidFill>
                <a:schemeClr val="dk1"/>
              </a:solidFill>
            </a:endParaRPr>
          </a:p>
          <a:p>
            <a:pPr indent="-31908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5700">
                <a:solidFill>
                  <a:schemeClr val="dk1"/>
                </a:solidFill>
              </a:rPr>
              <a:t>Showcase Alison's Success as a PT.</a:t>
            </a:r>
            <a:endParaRPr sz="5700">
              <a:solidFill>
                <a:schemeClr val="dk1"/>
              </a:solidFill>
            </a:endParaRPr>
          </a:p>
          <a:p>
            <a:pPr indent="-31908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5700">
                <a:solidFill>
                  <a:schemeClr val="dk1"/>
                </a:solidFill>
              </a:rPr>
              <a:t>Give Information About Training Plans.</a:t>
            </a:r>
            <a:endParaRPr sz="5700">
              <a:solidFill>
                <a:schemeClr val="dk1"/>
              </a:solidFill>
            </a:endParaRPr>
          </a:p>
          <a:p>
            <a:pPr indent="-31908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5700">
                <a:solidFill>
                  <a:schemeClr val="dk1"/>
                </a:solidFill>
              </a:rPr>
              <a:t>Give a high level view of her meal plans and recipes.</a:t>
            </a:r>
            <a:endParaRPr sz="5700">
              <a:solidFill>
                <a:schemeClr val="dk1"/>
              </a:solidFill>
            </a:endParaRPr>
          </a:p>
          <a:p>
            <a:pPr indent="-31908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5700">
                <a:solidFill>
                  <a:schemeClr val="dk1"/>
                </a:solidFill>
              </a:rPr>
              <a:t>Showcase Alison's personal commitment to each new client </a:t>
            </a:r>
            <a:endParaRPr sz="5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" name="Google Shape;151;p15"/>
          <p:cNvSpPr txBox="1"/>
          <p:nvPr>
            <p:ph type="title"/>
          </p:nvPr>
        </p:nvSpPr>
        <p:spPr>
          <a:xfrm>
            <a:off x="501700" y="166725"/>
            <a:ext cx="3784500" cy="7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The why…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501700" y="1143125"/>
            <a:ext cx="26379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Client: Alison Stewart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Google Shape;153;p15" title="Kstr Kochstrasse Sticker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600" y="281225"/>
            <a:ext cx="1364125" cy="117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328625" y="264300"/>
            <a:ext cx="45870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Client Specifications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597025" y="1944125"/>
            <a:ext cx="4117800" cy="22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328625" y="1308900"/>
            <a:ext cx="5621700" cy="19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Colour scheme matching her current logo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Displaying progress pictures of previous clients (biggest selling point)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About me section showing who Alison is and what she does.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Info about the plans and how they work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No details around cost, that will be discussed after they sign up. </a:t>
            </a:r>
            <a:endParaRPr sz="12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400" y="3403800"/>
            <a:ext cx="3042600" cy="15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7"/>
          <p:cNvGrpSpPr/>
          <p:nvPr/>
        </p:nvGrpSpPr>
        <p:grpSpPr>
          <a:xfrm>
            <a:off x="131101" y="2344725"/>
            <a:ext cx="3156336" cy="1289700"/>
            <a:chOff x="119301" y="1986800"/>
            <a:chExt cx="3156336" cy="1289700"/>
          </a:xfrm>
        </p:grpSpPr>
        <p:sp>
          <p:nvSpPr>
            <p:cNvPr id="167" name="Google Shape;167;p17"/>
            <p:cNvSpPr txBox="1"/>
            <p:nvPr/>
          </p:nvSpPr>
          <p:spPr>
            <a:xfrm>
              <a:off x="119301" y="1986800"/>
              <a:ext cx="23283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Roboto"/>
                  <a:ea typeface="Roboto"/>
                  <a:cs typeface="Roboto"/>
                  <a:sym typeface="Roboto"/>
                </a:rPr>
                <a:t>Gym/Fitness App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000">
                  <a:latin typeface="Roboto"/>
                  <a:ea typeface="Roboto"/>
                  <a:cs typeface="Roboto"/>
                  <a:sym typeface="Roboto"/>
                </a:rPr>
                <a:t>Initial Idea: Showcase skills whilst creating something you are </a:t>
              </a:r>
              <a:r>
                <a:rPr lang="en-GB" sz="1000">
                  <a:latin typeface="Roboto"/>
                  <a:ea typeface="Roboto"/>
                  <a:cs typeface="Roboto"/>
                  <a:sym typeface="Roboto"/>
                </a:rPr>
                <a:t>knowledgeable</a:t>
              </a:r>
              <a:r>
                <a:rPr lang="en-GB" sz="1000">
                  <a:latin typeface="Roboto"/>
                  <a:ea typeface="Roboto"/>
                  <a:cs typeface="Roboto"/>
                  <a:sym typeface="Roboto"/>
                </a:rPr>
                <a:t> about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68" name="Google Shape;168;p17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rgbClr val="249C9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69" name="Google Shape;169;p17"/>
          <p:cNvGrpSpPr/>
          <p:nvPr/>
        </p:nvGrpSpPr>
        <p:grpSpPr>
          <a:xfrm>
            <a:off x="5221638" y="1418275"/>
            <a:ext cx="3791264" cy="1289700"/>
            <a:chOff x="5209838" y="1060350"/>
            <a:chExt cx="3791264" cy="1289700"/>
          </a:xfrm>
        </p:grpSpPr>
        <p:sp>
          <p:nvSpPr>
            <p:cNvPr id="170" name="Google Shape;170;p17"/>
            <p:cNvSpPr txBox="1"/>
            <p:nvPr/>
          </p:nvSpPr>
          <p:spPr>
            <a:xfrm>
              <a:off x="6696501" y="1060350"/>
              <a:ext cx="23046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Roboto"/>
                  <a:ea typeface="Roboto"/>
                  <a:cs typeface="Roboto"/>
                  <a:sym typeface="Roboto"/>
                </a:rPr>
                <a:t>Sports Info/Statistics App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000">
                  <a:latin typeface="Roboto"/>
                  <a:ea typeface="Roboto"/>
                  <a:cs typeface="Roboto"/>
                  <a:sym typeface="Roboto"/>
                </a:rPr>
                <a:t>A friend reached out to me who runs a successful </a:t>
              </a:r>
              <a:r>
                <a:rPr lang="en-GB" sz="1000">
                  <a:latin typeface="Roboto"/>
                  <a:ea typeface="Roboto"/>
                  <a:cs typeface="Roboto"/>
                  <a:sym typeface="Roboto"/>
                </a:rPr>
                <a:t>twitter</a:t>
              </a:r>
              <a:r>
                <a:rPr lang="en-GB" sz="1000">
                  <a:latin typeface="Roboto"/>
                  <a:ea typeface="Roboto"/>
                  <a:cs typeface="Roboto"/>
                  <a:sym typeface="Roboto"/>
                </a:rPr>
                <a:t> page with a request to make him application to help analyse football data.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1" name="Google Shape;171;p17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72" name="Google Shape;172;p17"/>
          <p:cNvGrpSpPr/>
          <p:nvPr/>
        </p:nvGrpSpPr>
        <p:grpSpPr>
          <a:xfrm>
            <a:off x="5221638" y="3378375"/>
            <a:ext cx="3791264" cy="1289700"/>
            <a:chOff x="5209838" y="3020450"/>
            <a:chExt cx="3791264" cy="1289700"/>
          </a:xfrm>
        </p:grpSpPr>
        <p:sp>
          <p:nvSpPr>
            <p:cNvPr id="173" name="Google Shape;173;p17"/>
            <p:cNvSpPr txBox="1"/>
            <p:nvPr/>
          </p:nvSpPr>
          <p:spPr>
            <a:xfrm>
              <a:off x="6696501" y="3020450"/>
              <a:ext cx="23046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Roboto"/>
                  <a:ea typeface="Roboto"/>
                  <a:cs typeface="Roboto"/>
                  <a:sym typeface="Roboto"/>
                </a:rPr>
                <a:t>Clothing Website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A shop front for a mens clothing business.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4" name="Google Shape;174;p17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D7E7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75" name="Google Shape;175;p17"/>
          <p:cNvGrpSpPr/>
          <p:nvPr/>
        </p:nvGrpSpPr>
        <p:grpSpPr>
          <a:xfrm>
            <a:off x="2674013" y="1086388"/>
            <a:ext cx="3814835" cy="3790597"/>
            <a:chOff x="2662213" y="676344"/>
            <a:chExt cx="3814835" cy="3790597"/>
          </a:xfrm>
        </p:grpSpPr>
        <p:sp>
          <p:nvSpPr>
            <p:cNvPr id="176" name="Google Shape;176;p17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rgbClr val="82C7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rgbClr val="82C7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rgbClr val="82C7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9" name="Google Shape;179;p17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180" name="Google Shape;180;p17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82C7A5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82C7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" name="Google Shape;182;p17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183" name="Google Shape;183;p17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82C7A5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7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82C7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" name="Google Shape;185;p17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186" name="Google Shape;186;p17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82C7A5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82C7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8" name="Google Shape;188;p17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solidFill>
              <a:srgbClr val="82C7A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17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solidFill>
              <a:srgbClr val="82C7A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17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solidFill>
              <a:srgbClr val="82C7A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1" name="Google Shape;191;p17"/>
          <p:cNvSpPr txBox="1"/>
          <p:nvPr/>
        </p:nvSpPr>
        <p:spPr>
          <a:xfrm>
            <a:off x="1269100" y="405400"/>
            <a:ext cx="40566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Indecisiveness &amp; Limitations</a:t>
            </a:r>
            <a:endParaRPr b="1"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"/>
          <p:cNvSpPr txBox="1"/>
          <p:nvPr>
            <p:ph type="title"/>
          </p:nvPr>
        </p:nvSpPr>
        <p:spPr>
          <a:xfrm>
            <a:off x="1535700" y="505025"/>
            <a:ext cx="44139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</a:rPr>
              <a:t>Initial Design 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197" name="Google Shape;197;p18"/>
          <p:cNvSpPr txBox="1"/>
          <p:nvPr/>
        </p:nvSpPr>
        <p:spPr>
          <a:xfrm>
            <a:off x="1234800" y="1775725"/>
            <a:ext cx="4413900" cy="29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Inspiration 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Notepad and pen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Layout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Figma Low-Fi Design 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Colours and Themes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Contrasting Colours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AutoNum type="arabicPeriod"/>
            </a:pPr>
            <a:r>
              <a:rPr b="1"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Fluid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8" name="Google Shape;198;p18" title="Design Designinspiration Sticker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5175" y="85625"/>
            <a:ext cx="1067703" cy="10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8"/>
          <p:cNvPicPr preferRelativeResize="0"/>
          <p:nvPr/>
        </p:nvPicPr>
        <p:blipFill rotWithShape="1">
          <a:blip r:embed="rId4">
            <a:alphaModFix/>
          </a:blip>
          <a:srcRect b="0" l="0" r="0" t="2257"/>
          <a:stretch/>
        </p:blipFill>
        <p:spPr>
          <a:xfrm>
            <a:off x="4516000" y="1299575"/>
            <a:ext cx="1939624" cy="366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 rotWithShape="1">
          <a:blip r:embed="rId5">
            <a:alphaModFix/>
          </a:blip>
          <a:srcRect b="0" l="4979" r="0" t="0"/>
          <a:stretch/>
        </p:blipFill>
        <p:spPr>
          <a:xfrm>
            <a:off x="6746800" y="1299575"/>
            <a:ext cx="1940400" cy="366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 txBox="1"/>
          <p:nvPr>
            <p:ph type="title"/>
          </p:nvPr>
        </p:nvSpPr>
        <p:spPr>
          <a:xfrm>
            <a:off x="1328125" y="268050"/>
            <a:ext cx="30363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Fluidity &amp; Responsiveness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06" name="Google Shape;206;p19"/>
          <p:cNvSpPr txBox="1"/>
          <p:nvPr>
            <p:ph idx="2" type="body"/>
          </p:nvPr>
        </p:nvSpPr>
        <p:spPr>
          <a:xfrm>
            <a:off x="4092900" y="1463875"/>
            <a:ext cx="4760100" cy="27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We estimate 90% of alifits clients will come from mobile.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Current clients are attracted through instagram.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Website needs to showcase progress photos clearly.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07" name="Google Shape;2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50" y="1463875"/>
            <a:ext cx="3272999" cy="327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</a:rPr>
              <a:t>Drawio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213" name="Google Shape;213;p2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Future Integration: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Workout data stored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Charts Query the backend to present data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User credentials stored and used on a login page.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14" name="Google Shape;2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71" y="1703900"/>
            <a:ext cx="3794825" cy="27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/>
          <p:nvPr>
            <p:ph type="title"/>
          </p:nvPr>
        </p:nvSpPr>
        <p:spPr>
          <a:xfrm>
            <a:off x="2278500" y="429700"/>
            <a:ext cx="4587000" cy="83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Backend Integration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624825" y="1492550"/>
            <a:ext cx="2035908" cy="13317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1"/>
          <p:cNvSpPr/>
          <p:nvPr/>
        </p:nvSpPr>
        <p:spPr>
          <a:xfrm>
            <a:off x="1900375" y="3252250"/>
            <a:ext cx="2035908" cy="13317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2444450" y="3527200"/>
            <a:ext cx="872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AWS EC2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1"/>
          <p:cNvSpPr txBox="1"/>
          <p:nvPr/>
        </p:nvSpPr>
        <p:spPr>
          <a:xfrm>
            <a:off x="907925" y="1870688"/>
            <a:ext cx="14697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Mongo DB Atlas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4" name="Google Shape;224;p21"/>
          <p:cNvCxnSpPr>
            <a:endCxn id="221" idx="0"/>
          </p:cNvCxnSpPr>
          <p:nvPr/>
        </p:nvCxnSpPr>
        <p:spPr>
          <a:xfrm flipH="1">
            <a:off x="3934586" y="2617624"/>
            <a:ext cx="887400" cy="1300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1"/>
          <p:cNvSpPr/>
          <p:nvPr/>
        </p:nvSpPr>
        <p:spPr>
          <a:xfrm>
            <a:off x="4163125" y="1492550"/>
            <a:ext cx="2035908" cy="13317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1"/>
          <p:cNvSpPr txBox="1"/>
          <p:nvPr/>
        </p:nvSpPr>
        <p:spPr>
          <a:xfrm>
            <a:off x="4744725" y="1795825"/>
            <a:ext cx="872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Client/users 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7" name="Google Shape;227;p21"/>
          <p:cNvCxnSpPr>
            <a:stCxn id="221" idx="2"/>
            <a:endCxn id="220" idx="1"/>
          </p:cNvCxnSpPr>
          <p:nvPr/>
        </p:nvCxnSpPr>
        <p:spPr>
          <a:xfrm rot="10800000">
            <a:off x="1642690" y="2822824"/>
            <a:ext cx="264000" cy="1095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21"/>
          <p:cNvCxnSpPr>
            <a:stCxn id="220" idx="0"/>
            <a:endCxn id="221" idx="3"/>
          </p:cNvCxnSpPr>
          <p:nvPr/>
        </p:nvCxnSpPr>
        <p:spPr>
          <a:xfrm>
            <a:off x="2659036" y="2158424"/>
            <a:ext cx="259200" cy="1170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p21"/>
          <p:cNvCxnSpPr>
            <a:endCxn id="225" idx="2"/>
          </p:cNvCxnSpPr>
          <p:nvPr/>
        </p:nvCxnSpPr>
        <p:spPr>
          <a:xfrm flipH="1" rot="10800000">
            <a:off x="3566740" y="2158424"/>
            <a:ext cx="602700" cy="1194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